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Barlow"/>
      <p:regular r:id="rId13"/>
    </p:embeddedFont>
    <p:embeddedFont>
      <p:font typeface="Barlow"/>
      <p:regular r:id="rId14"/>
    </p:embeddedFont>
    <p:embeddedFont>
      <p:font typeface="Barlow"/>
      <p:regular r:id="rId15"/>
    </p:embeddedFont>
    <p:embeddedFont>
      <p:font typeface="Barlow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89286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ISH Tecnológica: Plataforma Inovadora de Gestão de Dados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Descubra como nossa plataforma revoluciona a gestão de dados, otimizando processos e garantindo segurança.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1285232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Visão Geral: Tipos de Dados Gerados na Plataforma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Dados Transacionais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Registros de interações e operações.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312860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Dados Comportamentais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Análise de padrões de uso.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Dados de Sensores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Informações coletadas em tempo real.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8968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Arquitetura Robusta de Geração e Coleta de Dados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040023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2565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Geração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742730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Diversas fontes integradas.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339947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5565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Coleta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504265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Sistemas eficientes e seguros.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639872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8564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Processamento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342578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Análise em tempo real.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08998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Estratégias Avançadas de Segurança e Proteção de Informações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972044"/>
            <a:ext cx="3705463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41886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Criptografia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4674751"/>
            <a:ext cx="32723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Proteção de dados sensíveis.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3972044"/>
            <a:ext cx="3705463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41886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Autenticação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4674751"/>
            <a:ext cx="32723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Acesso restrito e seguro.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454610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61284" y="56711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Monitoramento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6157317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Detecção de ameaças em tempo real.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67715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Processos e Fluxos de Trabalho para Gerenciamento de Dados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67991" y="3230761"/>
            <a:ext cx="30480" cy="4231124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1296472" y="3702963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839510" y="347448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1022628" y="3547110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274808" y="344733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Ingestão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274808" y="3933468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 inicial dos dados.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296472" y="5185529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839510" y="495704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987385" y="5029676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274808" y="492990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Armazenamento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274808" y="5416034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Organização eficiente.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296472" y="6668095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839510" y="64396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990838" y="6512243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274808" y="64124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Análise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274808" y="6898600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Extração de insights.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055388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Benefícios e Diferenciais da Solução ISH Tecnológica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604944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6122075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60494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Escalabilidade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6535579"/>
            <a:ext cx="352282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Adaptação ao crescimento.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604944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349597" y="6122075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05738" y="60494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Integração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05738" y="6535579"/>
            <a:ext cx="352282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Compatibilidade com sistemas.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5134" y="604944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796463" y="6122075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49151" y="60494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Inovação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49151" y="6535579"/>
            <a:ext cx="352282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Tecnologia de ponta.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2025-02-25T19:51:56Z</dcterms:created>
  <dcterms:modified xsi:type="dcterms:W3CDTF">2025-02-25T19:51:56Z</dcterms:modified>
</cp:coreProperties>
</file>